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0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/>
    <p:restoredTop sz="94212"/>
  </p:normalViewPr>
  <p:slideViewPr>
    <p:cSldViewPr snapToGrid="0">
      <p:cViewPr varScale="1">
        <p:scale>
          <a:sx n="74" d="100"/>
          <a:sy n="74" d="100"/>
        </p:scale>
        <p:origin x="244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2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0F120-506B-244A-A288-6310A3FF5169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AB739-309B-C948-AB60-0F76D62D183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107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text, bord, inomhus, mat&#10;&#10;Automatiskt genererad beskrivning">
            <a:extLst>
              <a:ext uri="{FF2B5EF4-FFF2-40B4-BE49-F238E27FC236}">
                <a16:creationId xmlns:a16="http://schemas.microsoft.com/office/drawing/2014/main" id="{7C6A154A-2894-DFF4-BBE1-E3A1284EA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5120" y="-126944"/>
            <a:ext cx="12689840" cy="7111888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0E9A1C5F-21E2-2186-011D-6E329478E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B68D297-998C-DE7C-BCEB-CC527559D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19596BB-ACFA-A8D5-58D6-9FBD546C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65D0C21-FA98-0350-14EC-E446C77D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7F32B1F-C45E-416C-424C-12C7F8AB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839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A83982-AA14-94CC-E853-2F1B6242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A5BE330-89F0-C630-4D16-516FFAB0E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A3FCF23-8F7A-1D32-001F-D44F6CD6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F635A26-0C8F-F0EF-2070-B3774D0E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E81CFE0-98AE-26AA-0FC3-118FAB65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465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F783C05-3B86-3B40-91A4-F7D67FF95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94A7174-2B8C-6537-B40B-8D6469AB3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70CBC3A-D2EC-30F3-9BFB-2739B57F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DD529E6-5ED7-CB5F-3708-3D0A8291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F45E64-9A38-7954-E507-77238F42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485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D4008EC-2471-DE4C-63D9-9F6DB53C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0A95FC2-3971-D2A0-14BF-8C37EED14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E164D55-4AB1-54B1-4E8C-97343B37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7060F67-0DF7-CDF9-6B38-E5FF6589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FADEA8F-F3F6-9BA6-5129-B376ADB7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452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9001C1-0944-21EF-D250-E8BD3230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A314447-7FDD-337B-3E0E-F895701AD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A310BC8-BF70-CB3C-B91A-56E41776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51088C6-A172-EB78-61C3-16A30F8E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81FBCFC-43AC-B875-8D1C-6A9AF5C6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568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0B6F40-752C-5343-0B8A-95D6E71E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29576F4-1EE0-CFCB-8AF2-0869500FA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0FB737D-1048-8CC1-BA0B-56E5C85D3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F104413-2139-A1CC-2635-29BF4650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67025A0-1838-FEF8-36FB-6A87282D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108827B-7BB9-C20D-C63B-7824BF2E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2AB95D2-FE1F-2817-1B54-DF11CC35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1962F10-703E-FBB5-CFD6-5A0E4A7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0D4E99C-301D-B8CA-34C7-17E2809E9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2CCD972-B570-72B7-CB49-2F02F0476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47BB9230-F329-60AE-76F2-D659DE4E3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2FE6BA6-AE1C-1AB8-8EBE-813474EF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35E2C63E-14CD-A6BC-7B66-0C48FCEB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04724764-7C77-7623-3E3C-58BADA00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686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86362A-871A-8391-753B-E24E92C2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0E3222E-401D-5D56-B309-36D2BF98D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21ED138-B9F0-7C14-03F0-4F99A992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05E9952-4EF1-58D7-9F18-CDC88F68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565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A61A9013-AE1E-1980-11DC-F103C32B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1ACC633-8217-FB2A-1B98-F2B93AD5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07EC07D-0749-5DBC-58C1-E5C05283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7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865B96-8062-D44B-0B7E-9E9FFCD0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0E3C41A-0F4F-2BA9-40A7-86FEFAAC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1AD06EE-A216-0283-16A0-8057F2522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82481B6-31CA-739C-42A2-5CA2D2E2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C183736-18A6-257F-48FF-406CA82E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FAA9E61-E192-BEA0-35B3-2942032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61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7320408-4A97-46FB-48B0-0ED39864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73C79BE5-9C58-310D-6EBB-976262EF5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4BF4469-0FED-385A-066D-7A9558206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C4766E7-DD0E-4B65-3460-AA7858EF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928D11D-0B0A-FE4B-5E09-59000065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12DA040-897D-C197-FBE9-AAD45135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881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04DB1AFB-186E-2ED8-11BE-12C8496D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B70F2C2-CD59-F07B-1D1E-48709F533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D776152-ADB6-0B04-7E98-F1789AF39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59FD-089E-0543-A717-7E1FE5F8359F}" type="datetimeFigureOut">
              <a:rPr lang="sv-SE" smtClean="0"/>
              <a:t>2023-04-23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6E4D9D1-CB3C-9404-63F7-61C4FA8F9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D645C7F-3DC2-0172-FEEE-7BE4DD4C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77A21-6380-D54F-8F4E-AF842BB61361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Bildobjekt 6" descr="En bild som visar text, bord, inomhus, mat&#10;&#10;Automatiskt genererad beskrivning">
            <a:extLst>
              <a:ext uri="{FF2B5EF4-FFF2-40B4-BE49-F238E27FC236}">
                <a16:creationId xmlns:a16="http://schemas.microsoft.com/office/drawing/2014/main" id="{E6F06E9B-AE5E-B6F1-7702-0D3E64285B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5120" y="-126944"/>
            <a:ext cx="12689840" cy="7111888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5EE69F9C-A43F-2B28-BADD-64C5130ECC19}"/>
              </a:ext>
            </a:extLst>
          </p:cNvPr>
          <p:cNvSpPr/>
          <p:nvPr userDrawn="1"/>
        </p:nvSpPr>
        <p:spPr>
          <a:xfrm>
            <a:off x="243840" y="436880"/>
            <a:ext cx="11521440" cy="6055995"/>
          </a:xfrm>
          <a:prstGeom prst="rect">
            <a:avLst/>
          </a:prstGeom>
          <a:solidFill>
            <a:srgbClr val="FFFFFF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0" name="Bildobjekt 9" descr="En bild som visar logotyp&#10;&#10;Automatiskt genererad beskrivning">
            <a:extLst>
              <a:ext uri="{FF2B5EF4-FFF2-40B4-BE49-F238E27FC236}">
                <a16:creationId xmlns:a16="http://schemas.microsoft.com/office/drawing/2014/main" id="{278C930D-7F9F-AC64-7199-D3252B37F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t="8059" r="-1" b="6509"/>
          <a:stretch/>
        </p:blipFill>
        <p:spPr>
          <a:xfrm>
            <a:off x="10669492" y="5395093"/>
            <a:ext cx="1368615" cy="1169219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8998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87099BD-A7BC-B0E8-3189-4DFCB928C7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1" r="3003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C2C2E36-EE1F-89BC-811F-2D6D63BD8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962400"/>
            <a:ext cx="5505814" cy="1690409"/>
          </a:xfrm>
        </p:spPr>
        <p:txBody>
          <a:bodyPr anchor="b">
            <a:normAutofit/>
          </a:bodyPr>
          <a:lstStyle/>
          <a:p>
            <a:pPr algn="l"/>
            <a:r>
              <a:rPr lang="sv-SE" sz="4400" b="1" dirty="0"/>
              <a:t>RECIPE WIZARD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0A5B647-AB34-70A1-77DB-89A97A4A3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5709565"/>
            <a:ext cx="5395975" cy="646785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sv-SE" sz="2400" b="1" dirty="0"/>
              <a:t>FLUTTER &amp; AI</a:t>
            </a:r>
            <a:br>
              <a:rPr lang="sv-SE" sz="2400" b="1" dirty="0"/>
            </a:br>
            <a:r>
              <a:rPr lang="sv-SE" sz="2400" b="1" dirty="0"/>
              <a:t>Patrik, Eddie, Giovanni, Johan, Martin &amp; John</a:t>
            </a:r>
            <a:endParaRPr lang="sv-SE" dirty="0"/>
          </a:p>
        </p:txBody>
      </p:sp>
      <p:pic>
        <p:nvPicPr>
          <p:cNvPr id="13" name="Bildobjekt 12" descr="En bild som visar logotyp&#10;&#10;Automatiskt genererad beskrivning">
            <a:extLst>
              <a:ext uri="{FF2B5EF4-FFF2-40B4-BE49-F238E27FC236}">
                <a16:creationId xmlns:a16="http://schemas.microsoft.com/office/drawing/2014/main" id="{16FD1D39-34CB-208C-5D70-C6AB7ED8E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9" r="-1" b="6509"/>
          <a:stretch/>
        </p:blipFill>
        <p:spPr>
          <a:xfrm>
            <a:off x="7480745" y="8515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324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D6C33-27EB-B8B9-287D-E244776C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152CA39-D205-849B-6980-F45071B54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F0683F99-7B30-841D-7D7B-8FE2E9A7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545828"/>
            <a:ext cx="9042400" cy="57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71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084F4D-CE8A-67FF-37EB-0814594D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Maskot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4AD5143-08F3-BB27-0A6B-B3AC0E67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42" y="4788376"/>
            <a:ext cx="1704499" cy="170449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E939659B-07B3-D199-27F4-262658FD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60" y="3096362"/>
            <a:ext cx="1704499" cy="1704499"/>
          </a:xfrm>
          <a:prstGeom prst="rect">
            <a:avLst/>
          </a:prstGeom>
        </p:spPr>
      </p:pic>
      <p:pic>
        <p:nvPicPr>
          <p:cNvPr id="9" name="Bildobjekt 8" descr="En bild som visar sushi, vektorgrafik&#10;&#10;Automatiskt genererad beskrivning">
            <a:extLst>
              <a:ext uri="{FF2B5EF4-FFF2-40B4-BE49-F238E27FC236}">
                <a16:creationId xmlns:a16="http://schemas.microsoft.com/office/drawing/2014/main" id="{BFC87436-3519-690D-5D78-43195EBE0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565" y="1364995"/>
            <a:ext cx="1704499" cy="1704499"/>
          </a:xfrm>
          <a:prstGeom prst="rect">
            <a:avLst/>
          </a:prstGeom>
        </p:spPr>
      </p:pic>
      <p:pic>
        <p:nvPicPr>
          <p:cNvPr id="11" name="Bildobjekt 10" descr="En bild som visar logotyp&#10;&#10;Automatiskt genererad beskrivning">
            <a:extLst>
              <a:ext uri="{FF2B5EF4-FFF2-40B4-BE49-F238E27FC236}">
                <a16:creationId xmlns:a16="http://schemas.microsoft.com/office/drawing/2014/main" id="{67AC27DE-8699-FC53-F1F6-407F56E30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259" y="4788376"/>
            <a:ext cx="1704499" cy="1704499"/>
          </a:xfrm>
          <a:prstGeom prst="rect">
            <a:avLst/>
          </a:prstGeom>
        </p:spPr>
      </p:pic>
      <p:pic>
        <p:nvPicPr>
          <p:cNvPr id="13" name="Bildobjekt 12" descr="En bild som visar cirkel&#10;&#10;Automatiskt genererad beskrivning">
            <a:extLst>
              <a:ext uri="{FF2B5EF4-FFF2-40B4-BE49-F238E27FC236}">
                <a16:creationId xmlns:a16="http://schemas.microsoft.com/office/drawing/2014/main" id="{FE5FDC48-FBA2-84D0-3B9E-3E3983068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943" y="3083647"/>
            <a:ext cx="1704499" cy="1704499"/>
          </a:xfrm>
          <a:prstGeom prst="rect">
            <a:avLst/>
          </a:prstGeom>
        </p:spPr>
      </p:pic>
      <p:pic>
        <p:nvPicPr>
          <p:cNvPr id="15" name="Bildobjekt 14" descr="En bild som visar danaus gilippus, vektorgrafik&#10;&#10;Automatiskt genererad beskrivning">
            <a:extLst>
              <a:ext uri="{FF2B5EF4-FFF2-40B4-BE49-F238E27FC236}">
                <a16:creationId xmlns:a16="http://schemas.microsoft.com/office/drawing/2014/main" id="{C497CEE4-97B2-B914-60B3-A1FECC9A9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357" y="1364765"/>
            <a:ext cx="1704499" cy="1704499"/>
          </a:xfrm>
          <a:prstGeom prst="rect">
            <a:avLst/>
          </a:prstGeom>
        </p:spPr>
      </p:pic>
      <p:pic>
        <p:nvPicPr>
          <p:cNvPr id="17" name="Bildobjekt 16" descr="En bild som visar text, leksak, vektorgrafik&#10;&#10;Automatiskt genererad beskrivning">
            <a:extLst>
              <a:ext uri="{FF2B5EF4-FFF2-40B4-BE49-F238E27FC236}">
                <a16:creationId xmlns:a16="http://schemas.microsoft.com/office/drawing/2014/main" id="{119EAECD-F402-0F22-4B2E-7F86E5A8E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258" y="4777037"/>
            <a:ext cx="1704499" cy="1704499"/>
          </a:xfrm>
          <a:prstGeom prst="rect">
            <a:avLst/>
          </a:prstGeom>
        </p:spPr>
      </p:pic>
      <p:pic>
        <p:nvPicPr>
          <p:cNvPr id="19" name="Bildobjekt 18" descr="En bild som visar text, leksak, danaus gilippus, vektorgrafik&#10;&#10;Automatiskt genererad beskrivning">
            <a:extLst>
              <a:ext uri="{FF2B5EF4-FFF2-40B4-BE49-F238E27FC236}">
                <a16:creationId xmlns:a16="http://schemas.microsoft.com/office/drawing/2014/main" id="{1A060249-9A10-709D-7F8F-FC8627D7D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653" y="4760322"/>
            <a:ext cx="1704499" cy="1704499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05CB7C74-E6F8-4F0B-626A-D6F67D6D8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7275" y="4777037"/>
            <a:ext cx="1704499" cy="1704499"/>
          </a:xfrm>
          <a:prstGeom prst="rect">
            <a:avLst/>
          </a:prstGeom>
        </p:spPr>
      </p:pic>
      <p:pic>
        <p:nvPicPr>
          <p:cNvPr id="23" name="Bildobjekt 22" descr="En bild som visar text, leksak&#10;&#10;Automatiskt genererad beskrivning">
            <a:extLst>
              <a:ext uri="{FF2B5EF4-FFF2-40B4-BE49-F238E27FC236}">
                <a16:creationId xmlns:a16="http://schemas.microsoft.com/office/drawing/2014/main" id="{19BDCE8E-700E-521A-C9A0-C94A6D309E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154" y="4735557"/>
            <a:ext cx="1704499" cy="1704499"/>
          </a:xfrm>
          <a:prstGeom prst="rect">
            <a:avLst/>
          </a:prstGeom>
        </p:spPr>
      </p:pic>
      <p:pic>
        <p:nvPicPr>
          <p:cNvPr id="25" name="Bildobjekt 24" descr="En bild som visar text, danaus gilippus&#10;&#10;Automatiskt genererad beskrivning">
            <a:extLst>
              <a:ext uri="{FF2B5EF4-FFF2-40B4-BE49-F238E27FC236}">
                <a16:creationId xmlns:a16="http://schemas.microsoft.com/office/drawing/2014/main" id="{8079742C-68F2-0832-01A9-004215FAD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1043" y="3088101"/>
            <a:ext cx="1704499" cy="1704499"/>
          </a:xfrm>
          <a:prstGeom prst="rect">
            <a:avLst/>
          </a:prstGeom>
        </p:spPr>
      </p:pic>
      <p:pic>
        <p:nvPicPr>
          <p:cNvPr id="27" name="Bildobjekt 26" descr="En bild som visar logotyp&#10;&#10;Automatiskt genererad beskrivning">
            <a:extLst>
              <a:ext uri="{FF2B5EF4-FFF2-40B4-BE49-F238E27FC236}">
                <a16:creationId xmlns:a16="http://schemas.microsoft.com/office/drawing/2014/main" id="{0092A230-0799-90C2-5733-4629C44C4B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9965" y="3068309"/>
            <a:ext cx="1704499" cy="1704499"/>
          </a:xfrm>
          <a:prstGeom prst="rect">
            <a:avLst/>
          </a:prstGeom>
        </p:spPr>
      </p:pic>
      <p:pic>
        <p:nvPicPr>
          <p:cNvPr id="29" name="Bildobjekt 28" descr="En bild som visar logotyp&#10;&#10;Automatiskt genererad beskrivning">
            <a:extLst>
              <a:ext uri="{FF2B5EF4-FFF2-40B4-BE49-F238E27FC236}">
                <a16:creationId xmlns:a16="http://schemas.microsoft.com/office/drawing/2014/main" id="{6643BB05-6DF9-5908-2BDD-C5186CBFC1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6431" y="3085023"/>
            <a:ext cx="1704499" cy="1704499"/>
          </a:xfrm>
          <a:prstGeom prst="rect">
            <a:avLst/>
          </a:prstGeom>
        </p:spPr>
      </p:pic>
      <p:pic>
        <p:nvPicPr>
          <p:cNvPr id="31" name="Bildobjekt 30" descr="En bild som visar logotyp&#10;&#10;Automatiskt genererad beskrivning">
            <a:extLst>
              <a:ext uri="{FF2B5EF4-FFF2-40B4-BE49-F238E27FC236}">
                <a16:creationId xmlns:a16="http://schemas.microsoft.com/office/drawing/2014/main" id="{7CBCA64C-DC94-353A-98D2-08170313E6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154" y="3031058"/>
            <a:ext cx="1704499" cy="1704499"/>
          </a:xfrm>
          <a:prstGeom prst="rect">
            <a:avLst/>
          </a:prstGeom>
        </p:spPr>
      </p:pic>
      <p:pic>
        <p:nvPicPr>
          <p:cNvPr id="33" name="Bildobjekt 32" descr="En bild som visar Webbplats&#10;&#10;Automatiskt genererad beskrivning">
            <a:extLst>
              <a:ext uri="{FF2B5EF4-FFF2-40B4-BE49-F238E27FC236}">
                <a16:creationId xmlns:a16="http://schemas.microsoft.com/office/drawing/2014/main" id="{7927B3C0-8FE4-551E-BEB8-FE68CCCFC9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7481" y="1339565"/>
            <a:ext cx="1704499" cy="1704499"/>
          </a:xfrm>
          <a:prstGeom prst="rect">
            <a:avLst/>
          </a:prstGeom>
        </p:spPr>
      </p:pic>
      <p:pic>
        <p:nvPicPr>
          <p:cNvPr id="35" name="Bildobjekt 34" descr="En bild som visar logotyp&#10;&#10;Automatiskt genererad beskrivning">
            <a:extLst>
              <a:ext uri="{FF2B5EF4-FFF2-40B4-BE49-F238E27FC236}">
                <a16:creationId xmlns:a16="http://schemas.microsoft.com/office/drawing/2014/main" id="{9C5CDFC1-8551-BB8A-E0FF-A8F7CA7D3F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9965" y="1331678"/>
            <a:ext cx="1704499" cy="1704499"/>
          </a:xfrm>
          <a:prstGeom prst="rect">
            <a:avLst/>
          </a:prstGeom>
        </p:spPr>
      </p:pic>
      <p:pic>
        <p:nvPicPr>
          <p:cNvPr id="37" name="Bildobjekt 36">
            <a:extLst>
              <a:ext uri="{FF2B5EF4-FFF2-40B4-BE49-F238E27FC236}">
                <a16:creationId xmlns:a16="http://schemas.microsoft.com/office/drawing/2014/main" id="{E64BEB0A-1838-27C5-5560-6E7CEAAA0F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4797" y="1332144"/>
            <a:ext cx="1704499" cy="1704499"/>
          </a:xfrm>
          <a:prstGeom prst="rect">
            <a:avLst/>
          </a:prstGeom>
        </p:spPr>
      </p:pic>
      <p:pic>
        <p:nvPicPr>
          <p:cNvPr id="39" name="Bildobjekt 38">
            <a:extLst>
              <a:ext uri="{FF2B5EF4-FFF2-40B4-BE49-F238E27FC236}">
                <a16:creationId xmlns:a16="http://schemas.microsoft.com/office/drawing/2014/main" id="{E0138D5D-449D-CB69-30CE-15C31EF9B5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886" y="1306914"/>
            <a:ext cx="1704499" cy="17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text, person, inomhus, bord&#10;&#10;Automatiskt genererad beskrivning">
            <a:extLst>
              <a:ext uri="{FF2B5EF4-FFF2-40B4-BE49-F238E27FC236}">
                <a16:creationId xmlns:a16="http://schemas.microsoft.com/office/drawing/2014/main" id="{4EC6F486-637F-0FB8-24F3-5BA4B7ED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58825"/>
            <a:ext cx="12026900" cy="67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4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inomhus, apelsin&#10;&#10;Automatiskt genererad beskrivning">
            <a:extLst>
              <a:ext uri="{FF2B5EF4-FFF2-40B4-BE49-F238E27FC236}">
                <a16:creationId xmlns:a16="http://schemas.microsoft.com/office/drawing/2014/main" id="{630534F8-C875-3A1B-4F72-A38B975B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9324"/>
            <a:ext cx="11811000" cy="66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apelsin, flera&#10;&#10;Automatiskt genererad beskrivning">
            <a:extLst>
              <a:ext uri="{FF2B5EF4-FFF2-40B4-BE49-F238E27FC236}">
                <a16:creationId xmlns:a16="http://schemas.microsoft.com/office/drawing/2014/main" id="{092AFC97-B145-827A-D2D8-C59B6DDF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8000" cy="6690527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2D4F3345-DE69-0D47-DDB8-735B88CB54D4}"/>
              </a:ext>
            </a:extLst>
          </p:cNvPr>
          <p:cNvSpPr txBox="1"/>
          <p:nvPr/>
        </p:nvSpPr>
        <p:spPr>
          <a:xfrm>
            <a:off x="-3899140" y="-17770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71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8FFE794-FC5C-8F1B-128E-8A3C8762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i="0" u="none" strike="noStrike" dirty="0" err="1">
                <a:effectLst/>
                <a:latin typeface="Söhne" panose="020B0503030202060203" pitchFamily="34" charset="77"/>
              </a:rPr>
              <a:t>Appöversikt</a:t>
            </a:r>
            <a:endParaRPr lang="sv-SE" b="1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CA8D6D3-5FD2-55AB-41E3-6471EA9F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Generera recept baserat på användarvalda ingredienser</a:t>
            </a:r>
          </a:p>
          <a:p>
            <a:pPr marL="0" indent="0" algn="l">
              <a:buNone/>
            </a:pPr>
            <a:endParaRPr lang="sv-SE" b="0" i="0" u="none" strike="noStrike" dirty="0">
              <a:effectLst/>
              <a:latin typeface="Söhne" panose="020B0503030202060203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Hjälp användare att upptäcka nya recept och minska matsvinn</a:t>
            </a:r>
          </a:p>
          <a:p>
            <a:pPr marL="0" indent="0" algn="l">
              <a:buNone/>
            </a:pPr>
            <a:endParaRPr lang="sv-SE" b="0" i="0" u="none" strike="noStrike" dirty="0">
              <a:effectLst/>
              <a:latin typeface="Söhne" panose="020B0503030202060203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Målgrupp: hemmakockar, matentusiaster och de som vill prova nya recept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9594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FA7E8-D104-DD9E-B377-27BF346C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i="0" u="none" strike="noStrike" dirty="0">
                <a:effectLst/>
                <a:latin typeface="Söhne" panose="020B0503030202060203" pitchFamily="34" charset="77"/>
              </a:rPr>
              <a:t>Verktyg och tekniker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9EB706D-99B5-97FD-5AA3-FA83F0CDF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 err="1">
                <a:effectLst/>
                <a:latin typeface="Söhne" panose="020B0503030202060203" pitchFamily="34" charset="77"/>
              </a:rPr>
              <a:t>Flutter</a:t>
            </a:r>
            <a:endParaRPr lang="sv-SE" b="0" i="0" u="none" strike="noStrike" dirty="0">
              <a:effectLst/>
              <a:latin typeface="Söhne" panose="020B0503030202060203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Dart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Lottie-paket för animationer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 err="1">
                <a:effectLst/>
                <a:latin typeface="Söhne" panose="020B0503030202060203" pitchFamily="34" charset="77"/>
              </a:rPr>
              <a:t>ChatGPT</a:t>
            </a: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 API för receptförslag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dirty="0" err="1">
                <a:latin typeface="Söhne" panose="020B0503030202060203" pitchFamily="34" charset="77"/>
              </a:rPr>
              <a:t>Pexels</a:t>
            </a:r>
            <a:r>
              <a:rPr lang="sv-SE" dirty="0">
                <a:latin typeface="Söhne" panose="020B0503030202060203" pitchFamily="34" charset="77"/>
              </a:rPr>
              <a:t> för bilder</a:t>
            </a:r>
            <a:endParaRPr lang="sv-SE" b="0" i="0" u="none" strike="noStrike" dirty="0">
              <a:effectLst/>
              <a:latin typeface="Söhne" panose="020B0503030202060203" pitchFamily="34" charset="77"/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5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FBD163-598C-4FB7-6A7A-611FC824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i="0" u="none" strike="noStrike" dirty="0" err="1">
                <a:effectLst/>
                <a:latin typeface="Söhne" panose="020B0503030202060203" pitchFamily="34" charset="77"/>
              </a:rPr>
              <a:t>Apparkitektur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6D5ADE-4999-3249-DA02-266C792E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 err="1">
                <a:effectLst/>
                <a:latin typeface="Söhne" panose="020B0503030202060203" pitchFamily="34" charset="77"/>
              </a:rPr>
              <a:t>InputScreen</a:t>
            </a: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: huvudskärm för användarinmatning och visning av valda ingredienser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 err="1">
                <a:effectLst/>
                <a:latin typeface="Söhne" panose="020B0503030202060203" pitchFamily="34" charset="77"/>
              </a:rPr>
              <a:t>SearchBar</a:t>
            </a: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: låter användare söka och lägga till ingredienser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sv-SE" b="0" i="0" u="none" strike="noStrike" dirty="0">
              <a:effectLst/>
              <a:latin typeface="Söhne" panose="020B0503030202060203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v-SE" b="0" i="0" u="none" strike="noStrike" dirty="0" err="1">
                <a:effectLst/>
                <a:latin typeface="Söhne" panose="020B0503030202060203" pitchFamily="34" charset="77"/>
              </a:rPr>
              <a:t>RecipeWidget</a:t>
            </a:r>
            <a:r>
              <a:rPr lang="sv-SE" b="0" i="0" u="none" strike="noStrike" dirty="0">
                <a:effectLst/>
                <a:latin typeface="Söhne" panose="020B0503030202060203" pitchFamily="34" charset="77"/>
              </a:rPr>
              <a:t>: visar det genererade receptet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8843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D386BE-EE25-42D1-B538-B5901E61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i="0" u="none" strike="noStrike" dirty="0">
                <a:effectLst/>
                <a:latin typeface="Söhne" panose="020B0503030202060203" pitchFamily="34" charset="77"/>
              </a:rPr>
              <a:t>Koda med Chat GPT</a:t>
            </a:r>
            <a:endParaRPr lang="sv-SE" b="1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3C540F1-8EE0-EA11-B9C8-5F500806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804988"/>
            <a:ext cx="7772400" cy="108813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3F3DB15B-6274-B0F8-1360-19189753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2725066"/>
            <a:ext cx="7772400" cy="1128951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583DFBEA-B3C1-5805-C209-EE7F95B6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3770374"/>
            <a:ext cx="7772400" cy="1118021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3882E1DA-A3A8-51A9-7F3E-058CE5B5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888395"/>
            <a:ext cx="7772400" cy="7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34EBC55E-3A9D-F623-8986-C993C2FF8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572393"/>
            <a:ext cx="7480300" cy="57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8332B42-CAC4-0720-CBF8-4B5729D2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DF8BCE1-3731-DC54-9759-093D65B3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FC85B3C-711F-DB73-0759-FB977FE4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084263"/>
            <a:ext cx="6136202" cy="35052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87877C5-9FB3-E4A4-2F30-0A7F10E8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88" y="1019668"/>
            <a:ext cx="4693612" cy="37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AF7388E-6FB1-10EA-8278-7418E4F6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FB8BDE8-1CF1-9122-BF8C-90F51996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C671FB8-52E3-432A-3924-20DAD743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6878"/>
            <a:ext cx="7772400" cy="5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2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60C034-DA0A-68C7-11B5-2EEC4CAF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912F66E-1C93-A1D7-BC02-DBCA0EB8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7A6F1F7-DA72-620F-4909-6316C6E8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6878"/>
            <a:ext cx="7772400" cy="5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91</Words>
  <Application>Microsoft Macintosh PowerPoint</Application>
  <PresentationFormat>Bredbild</PresentationFormat>
  <Paragraphs>21</Paragraphs>
  <Slides>14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Office-tema</vt:lpstr>
      <vt:lpstr>RECIPE WIZARD</vt:lpstr>
      <vt:lpstr>Appöversikt</vt:lpstr>
      <vt:lpstr>Verktyg och tekniker</vt:lpstr>
      <vt:lpstr>Apparkitektur</vt:lpstr>
      <vt:lpstr>Koda med Chat GPT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Maskot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WIZARD</dc:title>
  <dc:creator>Giovanni Palusa</dc:creator>
  <cp:lastModifiedBy>Giovanni Palusa</cp:lastModifiedBy>
  <cp:revision>4</cp:revision>
  <dcterms:created xsi:type="dcterms:W3CDTF">2023-04-23T05:23:18Z</dcterms:created>
  <dcterms:modified xsi:type="dcterms:W3CDTF">2023-04-23T09:36:58Z</dcterms:modified>
</cp:coreProperties>
</file>